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s/comment3.xml" ContentType="application/vnd.openxmlformats-officedocument.presentationml.comment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conomica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8" clrIdx="0"/>
  <p:cmAuthor id="1" name="Moncho Llorca, Jaime" initials="MLJ" lastIdx="32" clrIdx="1">
    <p:extLst>
      <p:ext uri="{19B8F6BF-5375-455C-9EA6-DF929625EA0E}">
        <p15:presenceInfo xmlns:p15="http://schemas.microsoft.com/office/powerpoint/2012/main" xmlns="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-20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7:06.986" idx="32">
    <p:pos x="2010" y="706"/>
    <p:text>do we need the "burger"-button on the right?
10 minutes later.....
ahhh. this is the order list. do you have a different button. maybe a shopping cart or paper-notebook?</p:text>
  </p:cm>
  <p:cm authorId="0" dt="2017-04-21T15:32:47.519" idx="33">
    <p:pos x="1770" y="2570"/>
    <p:text>Ì would prefer to add the a button about invite friends also on the "home"-page. any idea for a good design?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44:06.674" idx="34">
    <p:pos x="1822" y="886"/>
    <p:text>we should add the filter for dishes (main, starter, ....) at the top. not hidden below the filter.
sorting shall be moved down to 
</p:text>
  </p:cm>
  <p:cm authorId="0" dt="2017-04-21T15:34:43.118" idx="35">
    <p:pos x="678" y="1166"/>
    <p:text>could we rename the filter to "more filters"</p:text>
  </p:cm>
  <p:cm authorId="0" dt="2017-04-21T15:35:02.141" idx="36">
    <p:pos x="3270" y="1950"/>
    <p:text>rename it to your favorites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46:08.083" idx="38">
    <p:pos x="3758" y="1494"/>
    <p:text>could we use a "note" - icon instead of the eye? What do you think?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5141" y="835879"/>
            <a:ext cx="2134030" cy="38679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051" y="842058"/>
            <a:ext cx="2130836" cy="3867930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139689"/>
            <a:ext cx="2130837" cy="2564119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870" y="915819"/>
            <a:ext cx="2010329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7179" y="884742"/>
            <a:ext cx="1999578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3425813" y="301949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2585441" y="-95470"/>
            <a:ext cx="1925564" cy="4063837"/>
          </a:xfrm>
          <a:prstGeom prst="bentConnector4">
            <a:avLst>
              <a:gd name="adj1" fmla="val -11872"/>
              <a:gd name="adj2" fmla="val 7469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xmlns="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9113" y="627481"/>
            <a:ext cx="2105774" cy="410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510" y="699489"/>
            <a:ext cx="1872260" cy="403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010" y="699489"/>
            <a:ext cx="1844258" cy="3396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34758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120" y="777364"/>
            <a:ext cx="2178630" cy="395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754859"/>
            <a:ext cx="2222218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460" y="1635620"/>
            <a:ext cx="1952342" cy="28804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Economica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Jens Bartelheimer</cp:lastModifiedBy>
  <cp:revision>26</cp:revision>
  <dcterms:modified xsi:type="dcterms:W3CDTF">2017-04-21T14:21:27Z</dcterms:modified>
</cp:coreProperties>
</file>